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6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4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0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0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8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4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2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2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7661F-EAD5-4D82-B716-C31E84559800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CBB2D-75B7-4001-8610-10D3569B9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5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80051" y="531667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/>
              <a:t>이그쉐어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Board </a:t>
            </a:r>
            <a:r>
              <a:rPr lang="ko-KR" altLang="en-US" sz="4000" b="1" dirty="0" smtClean="0"/>
              <a:t>구성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7676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74" y="196553"/>
            <a:ext cx="117590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USM </a:t>
            </a:r>
            <a:r>
              <a:rPr lang="ko-KR" altLang="en-US" b="1" dirty="0" smtClean="0"/>
              <a:t>조립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781893"/>
            <a:ext cx="5644683" cy="34397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88" y="781893"/>
            <a:ext cx="4431847" cy="43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5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74" y="196553"/>
            <a:ext cx="117590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LGM </a:t>
            </a:r>
            <a:r>
              <a:rPr lang="ko-KR" altLang="en-US" b="1" dirty="0" smtClean="0"/>
              <a:t>조립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709127"/>
            <a:ext cx="4352519" cy="1838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50" y="709127"/>
            <a:ext cx="6463221" cy="5752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4" y="2919800"/>
            <a:ext cx="4372438" cy="16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5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74" y="196553"/>
            <a:ext cx="117590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SCM </a:t>
            </a:r>
            <a:r>
              <a:rPr lang="ko-KR" altLang="en-US" b="1" dirty="0" smtClean="0"/>
              <a:t>조립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4" y="661580"/>
            <a:ext cx="6927969" cy="5178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95" y="661580"/>
            <a:ext cx="3789653" cy="30030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5353" y="991313"/>
            <a:ext cx="101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Fuse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55" y="991313"/>
            <a:ext cx="101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Switch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9720" y="3959604"/>
            <a:ext cx="215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중국업체기성품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7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74" y="196553"/>
            <a:ext cx="1175901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CCM </a:t>
            </a:r>
            <a:r>
              <a:rPr lang="ko-KR" altLang="en-US" b="1" dirty="0" smtClean="0"/>
              <a:t>조립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25353" y="991313"/>
            <a:ext cx="101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Fuse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55" y="991313"/>
            <a:ext cx="101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Switch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374" y="664142"/>
            <a:ext cx="8669512" cy="5626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83353" y="2499919"/>
            <a:ext cx="215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중국업체기성품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738" y="3810000"/>
            <a:ext cx="215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국내업체</a:t>
            </a:r>
            <a:r>
              <a:rPr lang="en-US" altLang="ko-KR" b="1" dirty="0" smtClean="0">
                <a:solidFill>
                  <a:srgbClr val="FF0000"/>
                </a:solidFill>
              </a:rPr>
              <a:t>PC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21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22</Words>
  <Application>Microsoft Office PowerPoint</Application>
  <PresentationFormat>와이드스크린</PresentationFormat>
  <Paragraphs>12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AutoBVT</dc:creator>
  <cp:lastModifiedBy>AutoBVT</cp:lastModifiedBy>
  <cp:revision>16</cp:revision>
  <dcterms:created xsi:type="dcterms:W3CDTF">2017-02-16T06:27:53Z</dcterms:created>
  <dcterms:modified xsi:type="dcterms:W3CDTF">2017-12-18T01:14:15Z</dcterms:modified>
</cp:coreProperties>
</file>